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9" r:id="rId4"/>
    <p:sldId id="275" r:id="rId5"/>
    <p:sldId id="261" r:id="rId6"/>
    <p:sldId id="276" r:id="rId7"/>
    <p:sldId id="262" r:id="rId8"/>
    <p:sldId id="277" r:id="rId9"/>
    <p:sldId id="258" r:id="rId10"/>
    <p:sldId id="278" r:id="rId11"/>
    <p:sldId id="279" r:id="rId12"/>
    <p:sldId id="274" r:id="rId13"/>
    <p:sldId id="260" r:id="rId14"/>
    <p:sldId id="269" r:id="rId15"/>
    <p:sldId id="283" r:id="rId16"/>
    <p:sldId id="280" r:id="rId17"/>
    <p:sldId id="268" r:id="rId18"/>
    <p:sldId id="287" r:id="rId19"/>
    <p:sldId id="284" r:id="rId20"/>
    <p:sldId id="288" r:id="rId21"/>
    <p:sldId id="291" r:id="rId22"/>
    <p:sldId id="293" r:id="rId23"/>
    <p:sldId id="292" r:id="rId24"/>
    <p:sldId id="289" r:id="rId25"/>
    <p:sldId id="298" r:id="rId26"/>
    <p:sldId id="294" r:id="rId27"/>
    <p:sldId id="295" r:id="rId28"/>
    <p:sldId id="290" r:id="rId29"/>
    <p:sldId id="296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4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49535-C8D1-47A8-B655-C266E511F273}" type="datetimeFigureOut">
              <a:rPr lang="ru-RU" smtClean="0"/>
              <a:pPr/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AEE9-737F-445B-A496-4E753E23C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628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Экологическая </a:t>
            </a:r>
            <a:r>
              <a:rPr lang="ru-RU" sz="2400" b="1" dirty="0" smtClean="0"/>
              <a:t>акция   </a:t>
            </a:r>
            <a:r>
              <a:rPr lang="ru-RU" sz="2400" b="1" dirty="0" smtClean="0"/>
              <a:t>«Прощай батарейка!            </a:t>
            </a:r>
            <a:r>
              <a:rPr lang="ru-RU" sz="2400" b="1" dirty="0" smtClean="0"/>
              <a:t> </a:t>
            </a:r>
            <a:r>
              <a:rPr lang="ru-RU" sz="2400" b="1" dirty="0" smtClean="0"/>
              <a:t>Здравствуй,чистая</a:t>
            </a:r>
            <a:r>
              <a:rPr lang="ru-RU" sz="2400" b="1" dirty="0" smtClean="0"/>
              <a:t> планета</a:t>
            </a:r>
            <a:r>
              <a:rPr lang="ru-RU" sz="2400" b="1" dirty="0" smtClean="0"/>
              <a:t>!»</a:t>
            </a:r>
            <a:br>
              <a:rPr lang="ru-RU" sz="2400" b="1" dirty="0" smtClean="0"/>
            </a:br>
            <a:r>
              <a:rPr lang="ru-RU" sz="2400" b="1" dirty="0" smtClean="0"/>
              <a:t>Подготовила педагог высшей категории: </a:t>
            </a:r>
            <a:r>
              <a:rPr lang="ru-RU" sz="2400" b="1" dirty="0" smtClean="0"/>
              <a:t>Колчанова</a:t>
            </a:r>
            <a:r>
              <a:rPr lang="ru-RU" sz="2400" b="1" dirty="0" smtClean="0"/>
              <a:t> О.Г Детский сад №104   город Рязань</a:t>
            </a:r>
            <a:endParaRPr lang="ru-RU" sz="2400" b="1" dirty="0"/>
          </a:p>
        </p:txBody>
      </p:sp>
      <p:pic>
        <p:nvPicPr>
          <p:cNvPr id="1026" name="Picture 2" descr="C:\Users\вован\Desktop\прощай батарейка\крот-Степаш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94293"/>
            <a:ext cx="5703013" cy="5063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u="sng" dirty="0"/>
              <a:t> </a:t>
            </a:r>
            <a:r>
              <a:rPr lang="ru-RU" sz="1200" b="1" u="sng" dirty="0" smtClean="0"/>
              <a:t>9 ребенок</a:t>
            </a:r>
            <a:r>
              <a:rPr lang="ru-RU" sz="1200" b="1" dirty="0" smtClean="0"/>
              <a:t> </a:t>
            </a:r>
            <a:r>
              <a:rPr lang="ru-RU" sz="2400" b="1" dirty="0"/>
              <a:t>Содержащиеся в батарейках ядовитые вещества накапливаются в организме человека, что приводит к различным заболеваниям.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Picture 2" descr="C:\Users\вован\Desktop\прощай батарейка\Honda_Logo_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5" y="1412776"/>
            <a:ext cx="3955394" cy="4998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63947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C:\Users\вован\Desktop\прощай батарейка\image020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345" y="285200"/>
            <a:ext cx="5276791" cy="6384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200" b="1" u="sng" dirty="0" smtClean="0"/>
              <a:t>11 ребенок</a:t>
            </a:r>
            <a:r>
              <a:rPr lang="ru-RU" sz="1200" b="1" dirty="0" smtClean="0"/>
              <a:t> </a:t>
            </a:r>
            <a:r>
              <a:rPr lang="ru-RU" sz="2000" b="1" dirty="0"/>
              <a:t>Благодаря одной акции «</a:t>
            </a:r>
            <a:r>
              <a:rPr lang="ru-RU" sz="2000" b="1" dirty="0"/>
              <a:t>Goodbye</a:t>
            </a:r>
            <a:r>
              <a:rPr lang="ru-RU" sz="2000" b="1" dirty="0"/>
              <a:t>, батарейка» удалось собрать 80 тысяч аккумуляторных устройств, а значит, спасти почву и воду от загрязнения.    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6386" name="Picture 2" descr="C:\Users\вован\Desktop\прощай батарейка\img-06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332308" cy="5442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i="1" u="sng" dirty="0" smtClean="0"/>
              <a:t>12 ребенок </a:t>
            </a:r>
            <a:r>
              <a:rPr lang="ru-RU" dirty="0" smtClean="0"/>
              <a:t>Мы за природу</a:t>
            </a:r>
            <a:endParaRPr lang="ru-RU" dirty="0"/>
          </a:p>
        </p:txBody>
      </p:sp>
      <p:pic>
        <p:nvPicPr>
          <p:cNvPr id="4098" name="Picture 2" descr="C:\Users\вован\Desktop\прощай батарейка\aejjjjpqei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67690"/>
            <a:ext cx="7992888" cy="4924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i="1" u="sng" dirty="0" smtClean="0"/>
              <a:t>13 ребенок </a:t>
            </a:r>
            <a:r>
              <a:rPr lang="ru-RU" dirty="0" smtClean="0"/>
              <a:t>Батарейки сдавайтесь!</a:t>
            </a:r>
            <a:endParaRPr lang="ru-RU" dirty="0"/>
          </a:p>
        </p:txBody>
      </p:sp>
      <p:pic>
        <p:nvPicPr>
          <p:cNvPr id="13314" name="Picture 2" descr="C:\Users\вован\Desktop\прощай батарейка\0484b864abee6250779320cf3b827c2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534" y="1640970"/>
            <a:ext cx="8146922" cy="4929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u="sng" dirty="0" smtClean="0"/>
              <a:t> </a:t>
            </a:r>
            <a:r>
              <a:rPr lang="ru-RU" sz="1800" i="1" u="sng" dirty="0" smtClean="0"/>
              <a:t>14 ребенок </a:t>
            </a:r>
            <a:r>
              <a:rPr lang="ru-RU" dirty="0" smtClean="0"/>
              <a:t>Сделай мир чище –начни с себя!</a:t>
            </a:r>
            <a:endParaRPr lang="ru-RU" dirty="0"/>
          </a:p>
        </p:txBody>
      </p:sp>
      <p:pic>
        <p:nvPicPr>
          <p:cNvPr id="10242" name="Picture 2" descr="C:\Users\вован\Desktop\прощай батарейка\5895136929210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53701"/>
            <a:ext cx="7272808" cy="4969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64087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вован\Desktop\прощай батарейка\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723" y="25490"/>
            <a:ext cx="6649086" cy="6499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вован\Desktop\прощай батарейка\25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15" y="260648"/>
            <a:ext cx="8945971" cy="6111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404664"/>
            <a:ext cx="3600400" cy="1080121"/>
          </a:xfrm>
        </p:spPr>
        <p:txBody>
          <a:bodyPr/>
          <a:lstStyle/>
          <a:p>
            <a:r>
              <a:rPr lang="ru-RU" dirty="0" smtClean="0"/>
              <a:t>Робот  «</a:t>
            </a:r>
            <a:r>
              <a:rPr lang="ru-RU" dirty="0" smtClean="0"/>
              <a:t>Батарейкин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188640"/>
            <a:ext cx="4041775" cy="198623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 первый тур четвертой городской  экологической </a:t>
            </a:r>
            <a:r>
              <a:rPr lang="ru-RU" dirty="0" smtClean="0"/>
              <a:t>акциии</a:t>
            </a:r>
            <a:r>
              <a:rPr lang="ru-RU" dirty="0" smtClean="0"/>
              <a:t>                             </a:t>
            </a:r>
          </a:p>
          <a:p>
            <a:r>
              <a:rPr lang="ru-RU" dirty="0" smtClean="0"/>
              <a:t>«</a:t>
            </a:r>
            <a:r>
              <a:rPr lang="ru-RU" dirty="0" smtClean="0"/>
              <a:t>Прощай,батарейка</a:t>
            </a:r>
            <a:r>
              <a:rPr lang="ru-RU" dirty="0" smtClean="0"/>
              <a:t>»                                      сдали 650 штук </a:t>
            </a:r>
            <a:r>
              <a:rPr lang="ru-RU" dirty="0" smtClean="0"/>
              <a:t>акумляторных</a:t>
            </a:r>
            <a:r>
              <a:rPr lang="ru-RU" dirty="0" smtClean="0"/>
              <a:t> устройств.</a:t>
            </a:r>
            <a:endParaRPr lang="ru-RU" dirty="0"/>
          </a:p>
        </p:txBody>
      </p:sp>
      <p:pic>
        <p:nvPicPr>
          <p:cNvPr id="1026" name="Picture 2" descr="C:\Users\вован\Desktop\прощай батарейка\DSCN5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799"/>
            <a:ext cx="3600400" cy="4800533"/>
          </a:xfrm>
          <a:prstGeom prst="rect">
            <a:avLst/>
          </a:prstGeom>
          <a:noFill/>
        </p:spPr>
      </p:pic>
      <p:pic>
        <p:nvPicPr>
          <p:cNvPr id="10" name="Picture 2" descr="C:\Users\вован\Desktop\прощай батарейка\DSCN499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221" y="2635121"/>
            <a:ext cx="4409267" cy="3306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ван\Desktop\прощай батарейка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5" y="548680"/>
            <a:ext cx="7872875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u="sng" dirty="0" smtClean="0"/>
              <a:t/>
            </a:r>
            <a:br>
              <a:rPr lang="ru-RU" sz="2000" b="1" u="sng" dirty="0" smtClean="0"/>
            </a:br>
            <a:r>
              <a:rPr lang="ru-RU" sz="2000" b="1" u="sng" dirty="0"/>
              <a:t/>
            </a:r>
            <a:br>
              <a:rPr lang="ru-RU" sz="2000" b="1" u="sng" dirty="0"/>
            </a:br>
            <a:r>
              <a:rPr lang="ru-RU" sz="2000" b="1" u="sng" dirty="0" smtClean="0"/>
              <a:t>1 </a:t>
            </a:r>
            <a:r>
              <a:rPr lang="ru-RU" sz="2000" b="1" u="sng" dirty="0"/>
              <a:t>ребенок</a:t>
            </a:r>
            <a:r>
              <a:rPr lang="ru-RU" sz="2000" b="1" dirty="0"/>
              <a:t> Одна пальчиковая батарейка, выброшенная в мусорное ведро, загрязняет тяжелыми металлами около 20 квадратных метров земли и 400 литров воды.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5362" name="Picture 2" descr="C:\Users\вован\Desktop\прощай батарейка\97a6919b27b5814328cbb8733e81c5f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18862"/>
            <a:ext cx="8452030" cy="4906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776864" cy="850106"/>
          </a:xfrm>
        </p:spPr>
        <p:txBody>
          <a:bodyPr/>
          <a:lstStyle/>
          <a:p>
            <a:r>
              <a:rPr lang="ru-RU" b="1" smtClean="0"/>
              <a:t> </a:t>
            </a:r>
            <a:r>
              <a:rPr lang="ru-RU" b="1" dirty="0" smtClean="0"/>
              <a:t>А</a:t>
            </a:r>
            <a:r>
              <a:rPr lang="ru-RU" b="1" smtClean="0"/>
              <a:t>кция </a:t>
            </a:r>
            <a:r>
              <a:rPr lang="ru-RU" b="1" dirty="0" smtClean="0"/>
              <a:t>«Прощай Батарейка»</a:t>
            </a:r>
            <a:endParaRPr lang="ru-RU" b="1" dirty="0"/>
          </a:p>
        </p:txBody>
      </p:sp>
      <p:pic>
        <p:nvPicPr>
          <p:cNvPr id="5122" name="Picture 2" descr="C:\Users\вован\Desktop\прощай батарейка\DSCN5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451" y="1270894"/>
            <a:ext cx="7005933" cy="5254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вован\Desktop\прощай батарейка\DSCN5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498" y="255377"/>
            <a:ext cx="8383958" cy="6287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ован\Desktop\прощай батарейка\DSCN5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1498"/>
            <a:ext cx="8621139" cy="6465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вован\Desktop\прощай батарейка\DSCN5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872874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ван\Desktop\прощай батарейка\DSCN5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9383" y="2303494"/>
            <a:ext cx="5711089" cy="4283317"/>
          </a:xfrm>
          <a:prstGeom prst="rect">
            <a:avLst/>
          </a:prstGeom>
          <a:noFill/>
        </p:spPr>
      </p:pic>
      <p:pic>
        <p:nvPicPr>
          <p:cNvPr id="3075" name="Picture 3" descr="C:\Users\вован\Desktop\прощай батарейка\DSCN5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ован\Desktop\прощай батарейка\DSCN5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50658"/>
            <a:ext cx="8280920" cy="6210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ован\Desktop\прощай батарейка\DSCN5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586" y="116633"/>
            <a:ext cx="2430270" cy="3240360"/>
          </a:xfrm>
          <a:prstGeom prst="rect">
            <a:avLst/>
          </a:prstGeom>
          <a:noFill/>
        </p:spPr>
      </p:pic>
      <p:pic>
        <p:nvPicPr>
          <p:cNvPr id="9219" name="Picture 3" descr="C:\Users\вован\Desktop\прощай батарейка\DSCN5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958" y="306896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2" descr="C:\Users\вован\Desktop\прощай батарейка\DSCN5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5" y="3573016"/>
            <a:ext cx="3984442" cy="2988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ован\Desktop\прощай батарейка\DSCN5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31498"/>
            <a:ext cx="8429117" cy="6321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вован\Desktop\прощай батарейка\DSCN50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5504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ован\Desktop\прощай батарейка\DSCN5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38" y="548680"/>
            <a:ext cx="7436643" cy="5577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i="1" u="sng" dirty="0" smtClean="0"/>
              <a:t>2 ребенок </a:t>
            </a:r>
            <a:r>
              <a:rPr lang="ru-RU" dirty="0" smtClean="0"/>
              <a:t>Сделаем наш город чище!</a:t>
            </a:r>
            <a:endParaRPr lang="ru-RU" dirty="0"/>
          </a:p>
        </p:txBody>
      </p:sp>
      <p:pic>
        <p:nvPicPr>
          <p:cNvPr id="3074" name="Picture 2" descr="C:\Users\вован\Desktop\прощай батарейка\a12f651b16cfeedd84efcff9dde275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1216888"/>
            <a:ext cx="6912767" cy="518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ван\Desktop\прощай батарейка\DSCN5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129364"/>
            <a:ext cx="7995732" cy="5996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u="sng" dirty="0" smtClean="0"/>
              <a:t>3 ребенок</a:t>
            </a:r>
            <a:r>
              <a:rPr lang="ru-RU" sz="1800" b="1" dirty="0" smtClean="0"/>
              <a:t> </a:t>
            </a:r>
            <a:r>
              <a:rPr lang="ru-RU" sz="1800" b="1" dirty="0"/>
              <a:t>В лесной зоне  это территория обитания 2 деревьев,2 кротов,1 ежика и нескольких тысяч дождевых червей!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18434" name="Picture 2" descr="C:\Users\вован\Desktop\А4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02398"/>
            <a:ext cx="6984775" cy="496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u="sng" dirty="0" smtClean="0"/>
              <a:t>4 ребенок </a:t>
            </a:r>
            <a:r>
              <a:rPr lang="ru-RU" b="1" dirty="0" smtClean="0"/>
              <a:t>«Сдай </a:t>
            </a:r>
            <a:r>
              <a:rPr lang="ru-RU" b="1" dirty="0"/>
              <a:t>батарейку –спаси </a:t>
            </a:r>
            <a:r>
              <a:rPr lang="ru-RU" b="1" dirty="0" smtClean="0"/>
              <a:t>ежика»</a:t>
            </a:r>
            <a:endParaRPr lang="ru-RU" dirty="0"/>
          </a:p>
        </p:txBody>
      </p:sp>
      <p:pic>
        <p:nvPicPr>
          <p:cNvPr id="5123" name="Picture 3" descr="C:\Users\вован\Desktop\Yozhik-v-lesu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927" y="1600200"/>
            <a:ext cx="640414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b="1" i="1" u="sng" dirty="0" smtClean="0"/>
              <a:t>5 ребенок </a:t>
            </a:r>
            <a:r>
              <a:rPr lang="ru-RU" sz="2000" b="1" dirty="0"/>
              <a:t>На значок с зачеркнутой урной, который размещают на упаковках батареек, мало кто обращает внимание. А ведь он означает «Не выбрасывайте, необходимо сдавать специальный пункт утилизации</a:t>
            </a:r>
            <a:r>
              <a:rPr lang="ru-RU" sz="2000" b="1" dirty="0" smtClean="0"/>
              <a:t>.»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7410" name="Picture 2" descr="C:\Users\вован\Desktop\батарей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вован\Desktop\прощай батарейка\get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8000" y="260648"/>
            <a:ext cx="81280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i="1" u="sng" dirty="0" smtClean="0"/>
              <a:t>7 </a:t>
            </a:r>
            <a:r>
              <a:rPr lang="ru-RU" sz="1600" b="1" i="1" u="sng" dirty="0"/>
              <a:t>ребенок </a:t>
            </a:r>
            <a:r>
              <a:rPr lang="ru-RU" sz="1600" b="1" dirty="0"/>
              <a:t>Батарейка содержит опасные элементы (ртуть, цинк, щелочь, свинец, никель, кадмий и цинк). Когда металлическое покрытие зарядного устройства разрушается, вредные вещества попадают в почву и грунтовые воды, поэтому все аккумуляторы нужно правильно утилизировать.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Picture 2" descr="C:\Users\вован\Desktop\прощай батарейка\24514450.4529779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915612" cy="5186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Лозунг </a:t>
            </a:r>
            <a:endParaRPr lang="ru-RU" dirty="0"/>
          </a:p>
        </p:txBody>
      </p:sp>
      <p:pic>
        <p:nvPicPr>
          <p:cNvPr id="2050" name="Picture 2" descr="C:\Users\вован\Desktop\прощай батарейка\img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34" y="260648"/>
            <a:ext cx="8732318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214</Words>
  <Application>Microsoft Office PowerPoint</Application>
  <PresentationFormat>Экран (4:3)</PresentationFormat>
  <Paragraphs>17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Экологическая акция   «Прощай батарейка!             Здравствуй,чистая планета!» Подготовила педагог высшей категории: Колчанова О.Г Детский сад №104   город Рязань</vt:lpstr>
      <vt:lpstr>  1 ребенок Одна пальчиковая батарейка, выброшенная в мусорное ведро, загрязняет тяжелыми металлами около 20 квадратных метров земли и 400 литров воды.  </vt:lpstr>
      <vt:lpstr>2 ребенок Сделаем наш город чище!</vt:lpstr>
      <vt:lpstr>3 ребенок В лесной зоне  это территория обитания 2 деревьев,2 кротов,1 ежика и нескольких тысяч дождевых червей!  </vt:lpstr>
      <vt:lpstr>4 ребенок «Сдай батарейку –спаси ежика»</vt:lpstr>
      <vt:lpstr>5 ребенок На значок с зачеркнутой урной, который размещают на упаковках батареек, мало кто обращает внимание. А ведь он означает «Не выбрасывайте, необходимо сдавать специальный пункт утилизации.» </vt:lpstr>
      <vt:lpstr>Слайд 7</vt:lpstr>
      <vt:lpstr>7 ребенок Батарейка содержит опасные элементы (ртуть, цинк, щелочь, свинец, никель, кадмий и цинк). Когда металлическое покрытие зарядного устройства разрушается, вредные вещества попадают в почву и грунтовые воды, поэтому все аккумуляторы нужно правильно утилизировать. </vt:lpstr>
      <vt:lpstr>Лозунг </vt:lpstr>
      <vt:lpstr> 9 ребенок Содержащиеся в батарейках ядовитые вещества накапливаются в организме человека, что приводит к различным заболеваниям.  </vt:lpstr>
      <vt:lpstr>Слайд 11</vt:lpstr>
      <vt:lpstr>11 ребенок Благодаря одной акции «Goodbye, батарейка» удалось собрать 80 тысяч аккумуляторных устройств, а значит, спасти почву и воду от загрязнения.      </vt:lpstr>
      <vt:lpstr>12 ребенок Мы за природу</vt:lpstr>
      <vt:lpstr>13 ребенок Батарейки сдавайтесь!</vt:lpstr>
      <vt:lpstr> 14 ребенок Сделай мир чище –начни с себя!</vt:lpstr>
      <vt:lpstr>Слайд 16</vt:lpstr>
      <vt:lpstr>Слайд 17</vt:lpstr>
      <vt:lpstr>Слайд 18</vt:lpstr>
      <vt:lpstr>Слайд 19</vt:lpstr>
      <vt:lpstr> Акция «Прощай Батарейка»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№104» Акция «Прощай батарейка»</dc:title>
  <dc:creator>вован</dc:creator>
  <cp:lastModifiedBy>вован</cp:lastModifiedBy>
  <cp:revision>20</cp:revision>
  <dcterms:created xsi:type="dcterms:W3CDTF">2016-09-28T16:50:48Z</dcterms:created>
  <dcterms:modified xsi:type="dcterms:W3CDTF">2017-03-15T17:55:52Z</dcterms:modified>
</cp:coreProperties>
</file>