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lit.ru/gid/roditelyam/7-detskikh-knig-kotorye-uchat-miloserdiyu-i-lyubvi-k-zhivotnym" TargetMode="External"/><Relationship Id="rId2" Type="http://schemas.openxmlformats.org/officeDocument/2006/relationships/hyperlink" Target="https://zooblog.ru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МБДОУ «Детский сад 104»</a:t>
            </a:r>
          </a:p>
          <a:p>
            <a:pPr algn="ctr"/>
            <a:endParaRPr lang="ru-RU" sz="20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Рязань 2022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384375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Городская акция 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«Истории спасенных  животных»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Чтобы  обратить внимание людей на проблемы четвероногих друзей, обитающих на улицах, детский сад 104 каждый год участвует  в акциях помощи бездомным животным. </a:t>
            </a:r>
            <a:endParaRPr lang="ru-RU" sz="18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55976" cy="5009728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Живая ниточка связала всех навек: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Листок и 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улиточка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, земля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и человек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Живут на свете как одна семья.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Не обойтись земле без муравья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Воде без рыбы, лесу без зверей,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А человеку - без природы всей.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И ты за эту ниточку держись,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Чтоб не кончалась у природы жизнь!</a:t>
            </a:r>
          </a:p>
          <a:p>
            <a:pPr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Голодные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 без крова и еды, никем не любимые и с испугом озирающиеся по сторонам – так живут огромное количество бездомных животных.    Кто-то из них родился на улице, кого-то выставили за дверь ещё в младенчестве, а от некоторых избавились в уже взрослом возрасте, чтобы не лечить, не заботиться о заболевшем питомце.</a:t>
            </a:r>
          </a:p>
          <a:p>
            <a:endParaRPr lang="ru-RU" sz="1400" dirty="0"/>
          </a:p>
        </p:txBody>
      </p:sp>
      <p:pic>
        <p:nvPicPr>
          <p:cNvPr id="1026" name="Picture 2" descr="C:\Users\1\Desktop\Истории спасенных животных 2022г\1602521094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458795" cy="3840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1. Литературный марафон </a:t>
            </a:r>
            <a:br>
              <a:rPr lang="ru-RU" sz="2400" b="1" dirty="0" smtClean="0"/>
            </a:br>
            <a:r>
              <a:rPr lang="ru-RU" sz="2400" b="1" dirty="0" smtClean="0"/>
              <a:t>«Мой любимый питомец»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6232" cy="500972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В нашем детском саду прошел литературный марафон «Мой любимый питомец». В младших группах «Солнышко « и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Курносики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дети читали стихи о своих домашних любимцах. В средней группе «Радуга» дети совершили путешествие в страну животных. В старшей группе «Лучики» прошло занятие «Мы в ответе за тех, кого приручили». А в старшей группе «Веснушки»  познавательно-игровой досуг «Наши верные друзья» познакомил детей с праздником Всемирным днем домашних животных. На литературном вечере «Наши меньшие друзья», который прошел в подготовительных группах «Звездочки» и «Затейники»,  дети вспомнили рассказы и сказки о животных.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Истории спасенных животных 2022г\ФОТО\ф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37325">
            <a:off x="4674761" y="1258898"/>
            <a:ext cx="1524146" cy="2032193"/>
          </a:xfrm>
          <a:prstGeom prst="rect">
            <a:avLst/>
          </a:prstGeom>
          <a:noFill/>
        </p:spPr>
      </p:pic>
      <p:pic>
        <p:nvPicPr>
          <p:cNvPr id="1027" name="Picture 3" descr="C:\Users\1\Desktop\Истории спасенных животных 2022г\ФОТО\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656">
            <a:off x="7549094" y="4507203"/>
            <a:ext cx="1350355" cy="1800473"/>
          </a:xfrm>
          <a:prstGeom prst="rect">
            <a:avLst/>
          </a:prstGeom>
          <a:noFill/>
        </p:spPr>
      </p:pic>
      <p:pic>
        <p:nvPicPr>
          <p:cNvPr id="2050" name="Picture 2" descr="C:\Users\1\Desktop\Истории спасенных животных 2022г\cb422a33-cb1b-40af-b4ec-4ee17ec3d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4706">
            <a:off x="4668773" y="4435406"/>
            <a:ext cx="1463826" cy="1951768"/>
          </a:xfrm>
          <a:prstGeom prst="rect">
            <a:avLst/>
          </a:prstGeom>
          <a:noFill/>
        </p:spPr>
      </p:pic>
      <p:pic>
        <p:nvPicPr>
          <p:cNvPr id="2051" name="Picture 3" descr="C:\Users\1\Desktop\Истории спасенных животных 2022г\9eba853a-4916-4435-8378-34eaffd1e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5798" flipH="1">
            <a:off x="7332062" y="1338259"/>
            <a:ext cx="1408794" cy="1878392"/>
          </a:xfrm>
          <a:prstGeom prst="rect">
            <a:avLst/>
          </a:prstGeom>
          <a:noFill/>
        </p:spPr>
      </p:pic>
      <p:pic>
        <p:nvPicPr>
          <p:cNvPr id="2053" name="Picture 5" descr="C:\Users\1\Desktop\Истории спасенных животных 2022г\3cd5f4b9-e6ee-4661-b337-59861e30cf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924944"/>
            <a:ext cx="1656184" cy="1478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2. Выставка игрушек для животных,</a:t>
            </a:r>
            <a:br>
              <a:rPr lang="ru-RU" sz="2400" b="1" dirty="0" smtClean="0"/>
            </a:br>
            <a:r>
              <a:rPr lang="ru-RU" sz="2400" b="1" dirty="0" smtClean="0"/>
              <a:t> сделанных своими руками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    Счастливая и полноценная жизнь животного,  это не только здоровое питание и регулярные прогулки, это также развлечение и, конечно, качественные безопасные игрушки.  Чтобы скрасить хоть немного  серые будни животных в приюте, дети с родителями решили сделать игрушки для собак и кошек. Изготавливая игрушку  с родителями, дети  в первую очередь  обращали внимание на размеры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   У животного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не должно быть возможности проглотить вещицу целиком или какую-то ее часть, так же на игрушке не должно быть мелких деталей, особенно плохо закрепленных.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Истории спасенных животных 2022г\ФОТО\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68760"/>
            <a:ext cx="1915245" cy="2553660"/>
          </a:xfrm>
          <a:prstGeom prst="rect">
            <a:avLst/>
          </a:prstGeom>
          <a:noFill/>
        </p:spPr>
      </p:pic>
      <p:pic>
        <p:nvPicPr>
          <p:cNvPr id="2052" name="Picture 4" descr="C:\Users\1\Desktop\Истории спасенных животных 2022г\ФОТО\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731568" cy="209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3.Сбор кормов и средств по уходу за животными приюта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406152" cy="46817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     Не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только играя, но и подкармливая уличных обитателей, дети учатся милосердию, состраданию, доброте. Они видят, как тяжело бездомным животным выжить в условиях холода и голода. Некоторые родители поддерживают стремление ребенка ухаживать за братьями меньшими: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покупают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или носят из дома корм, сооружают домики и скворечники, оказывают им медицинскую помощь.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Истории спасенных животных 2022г\ФОТО\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1975098" cy="2633464"/>
          </a:xfrm>
          <a:prstGeom prst="rect">
            <a:avLst/>
          </a:prstGeom>
          <a:noFill/>
        </p:spPr>
      </p:pic>
      <p:pic>
        <p:nvPicPr>
          <p:cNvPr id="3075" name="Picture 3" descr="C:\Users\1\Desktop\Истории спасенных животных 2022г\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212976"/>
            <a:ext cx="2548340" cy="1917626"/>
          </a:xfrm>
          <a:prstGeom prst="rect">
            <a:avLst/>
          </a:prstGeom>
          <a:noFill/>
        </p:spPr>
      </p:pic>
      <p:pic>
        <p:nvPicPr>
          <p:cNvPr id="3076" name="Picture 4" descr="C:\Users\1\Desktop\Истории спасенных животных 2022г\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21088"/>
            <a:ext cx="2142630" cy="214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4. Фото - вернисаж «Один день из жизни моего любимца»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9992" cy="5297760"/>
          </a:xfrm>
        </p:spPr>
        <p:txBody>
          <a:bodyPr>
            <a:normAutofit fontScale="40000" lnSpcReduction="20000"/>
          </a:bodyPr>
          <a:lstStyle/>
          <a:p>
            <a:pPr algn="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Состраданье к животным так тесно связано с добротою характера, что можно с уверенностью утверждать, что не может быть добрым тот, кто жесток с животными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"      (А.Шопенгауэр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Любовь к животным помогает воспитывать в человеке такие важные качества, как справедливость, ответственность, великодушие, милосердие и сострадание.                                  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формируются они в раннем возрасте. Если ребенок с малых лет не приучен к заботе о братьях наших меньших, не привык жалеть их и любить, в дальнейшем воспитать в нем эти качества будет сложно, а подчас и невозможно.</a:t>
            </a:r>
          </a:p>
          <a:p>
            <a:endParaRPr lang="ru-RU" dirty="0"/>
          </a:p>
        </p:txBody>
      </p:sp>
      <p:pic>
        <p:nvPicPr>
          <p:cNvPr id="4099" name="Picture 3" descr="C:\Users\1\Desktop\Истории спасенных животных 2022г\ФОТО\ш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2493136" cy="1869852"/>
          </a:xfrm>
          <a:prstGeom prst="rect">
            <a:avLst/>
          </a:prstGeom>
          <a:noFill/>
        </p:spPr>
      </p:pic>
      <p:pic>
        <p:nvPicPr>
          <p:cNvPr id="4100" name="Picture 4" descr="C:\Users\1\Desktop\Истории спасенных животных 2022г\ФОТО\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2936"/>
            <a:ext cx="2555776" cy="1916832"/>
          </a:xfrm>
          <a:prstGeom prst="rect">
            <a:avLst/>
          </a:prstGeom>
          <a:noFill/>
        </p:spPr>
      </p:pic>
      <p:pic>
        <p:nvPicPr>
          <p:cNvPr id="4101" name="Picture 5" descr="C:\Users\1\Desktop\Истории спасенных животных 2022г\ФОТО\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437112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96752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/>
              <a:t>5.Распространение памяток </a:t>
            </a:r>
            <a:br>
              <a:rPr lang="ru-RU" sz="2200" b="1" dirty="0" smtClean="0"/>
            </a:br>
            <a:r>
              <a:rPr lang="ru-RU" sz="2200" b="1" dirty="0" smtClean="0"/>
              <a:t>«Как помочь бездомным животным» </a:t>
            </a:r>
            <a:br>
              <a:rPr lang="ru-RU" sz="2200" b="1" dirty="0" smtClean="0"/>
            </a:br>
            <a:r>
              <a:rPr lang="ru-RU" sz="2200" b="1" dirty="0" smtClean="0"/>
              <a:t>среди жителей </a:t>
            </a:r>
            <a:r>
              <a:rPr lang="ru-RU" sz="2200" b="1" dirty="0" err="1" smtClean="0"/>
              <a:t>Приокского</a:t>
            </a:r>
            <a:r>
              <a:rPr lang="ru-RU" sz="2200" b="1" dirty="0" smtClean="0"/>
              <a:t> поселка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85392"/>
            <a:ext cx="4644008" cy="56440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Малышам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читайте сказки про животных, рассматривайте с ними картинки, показывайте добрые мультфильмы. И, конечно, на своем личном примере демонстрируйте, как можно обращаться с животными, а чего делать нельзя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Общение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пернатыми и хвостатыми доставит вашему ребенку очень много радости и положительно повлияет на его поведение и развитие в целом. Кормите с ребенком птиц, наблюдайте за насекомыми, поощряйте вопросы, которые малыш задает.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есть возможность завести дома хотя бы небольшого любимца или у вас он уже есть - отлично. Если нет - водите ребенка в зоопарк, выбирайтесь за город или в деревню, где можно понаблюдать за самыми разными зверями и птицами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Используйте любую возможность, чтобы приобщить ребенка к взаимодействию с природой. Это поможет ему вырасти внимательным, отзывчивым, ответственным человеком, который бережно будет относиться к окружающей природе и всем населяющим ее созданиям. 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Истории спасенных животных 2022г\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93096"/>
            <a:ext cx="1548172" cy="2064229"/>
          </a:xfrm>
          <a:prstGeom prst="rect">
            <a:avLst/>
          </a:prstGeom>
          <a:noFill/>
        </p:spPr>
      </p:pic>
      <p:pic>
        <p:nvPicPr>
          <p:cNvPr id="5123" name="Picture 3" descr="C:\Users\1\Desktop\Истории спасенных животных 2022г\ФОТО\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1835696" cy="2447595"/>
          </a:xfrm>
          <a:prstGeom prst="rect">
            <a:avLst/>
          </a:prstGeom>
          <a:noFill/>
        </p:spPr>
      </p:pic>
      <p:pic>
        <p:nvPicPr>
          <p:cNvPr id="3075" name="Picture 3" descr="C:\Users\1\Desktop\Истории спасенных животных 2022г\b399c71a-4151-4a20-9509-5fff4e7f4c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84784"/>
            <a:ext cx="1871700" cy="24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https://zooblog.ru/</a:t>
            </a:r>
            <a:endParaRPr lang="ru-RU" dirty="0" smtClean="0"/>
          </a:p>
          <a:p>
            <a:r>
              <a:rPr lang="ru-RU" smtClean="0">
                <a:hlinkClick r:id="rId3"/>
              </a:rPr>
              <a:t>https</a:t>
            </a:r>
            <a:r>
              <a:rPr lang="ru-RU" dirty="0" smtClean="0">
                <a:hlinkClick r:id="rId3"/>
              </a:rPr>
              <a:t>://www.roslit.ru/gid/roditelyam/7-detskikh-knig-kotorye-uchat-miloserdiyu-i-lyubvi-k-zhivotnym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Дыбина  О.В «Ознакомление с предметным и социальным окружением</a:t>
            </a:r>
            <a:r>
              <a:rPr lang="ru-RU" sz="2000" b="1" dirty="0" smtClean="0"/>
              <a:t>.»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Соломенникова О.А</a:t>
            </a:r>
            <a:r>
              <a:rPr lang="ru-RU" sz="2000" b="1" dirty="0" smtClean="0"/>
              <a:t>. «Ознакомление </a:t>
            </a:r>
            <a:r>
              <a:rPr lang="ru-RU" sz="2000" b="1" dirty="0" smtClean="0"/>
              <a:t>с природой в детском саду</a:t>
            </a:r>
            <a:r>
              <a:rPr lang="ru-RU" sz="2000" b="1" dirty="0" smtClean="0"/>
              <a:t>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Николаева С.Н. </a:t>
            </a:r>
            <a:endParaRPr lang="ru-RU" sz="2000" b="1" dirty="0" smtClean="0"/>
          </a:p>
          <a:p>
            <a:pPr>
              <a:buNone/>
            </a:pPr>
            <a:r>
              <a:rPr lang="ru-RU" sz="2000" b="1" smtClean="0"/>
              <a:t> </a:t>
            </a:r>
            <a:r>
              <a:rPr lang="ru-RU" sz="2000" b="1" smtClean="0"/>
              <a:t>    </a:t>
            </a:r>
            <a:r>
              <a:rPr lang="ru-RU" sz="2000" b="1" smtClean="0"/>
              <a:t>«</a:t>
            </a:r>
            <a:r>
              <a:rPr lang="ru-RU" sz="2000" b="1" dirty="0" smtClean="0"/>
              <a:t>Юный эколог»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</TotalTime>
  <Words>661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Городская акция   «Истории спасенных  животных»</vt:lpstr>
      <vt:lpstr>Чтобы  обратить внимание людей на проблемы четвероногих друзей, обитающих на улицах, детский сад 104 каждый год участвует  в акциях помощи бездомным животным. </vt:lpstr>
      <vt:lpstr>1. Литературный марафон  «Мой любимый питомец»</vt:lpstr>
      <vt:lpstr>2. Выставка игрушек для животных,  сделанных своими руками</vt:lpstr>
      <vt:lpstr> 3.Сбор кормов и средств по уходу за животными приюта </vt:lpstr>
      <vt:lpstr>4. Фото - вернисаж «Один день из жизни моего любимца» </vt:lpstr>
      <vt:lpstr>5.Распространение памяток  «Как помочь бездомным животным»  среди жителей Приокского поселка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акция  «Истории спасенных  животных»</dc:title>
  <dc:creator>1</dc:creator>
  <cp:lastModifiedBy>1</cp:lastModifiedBy>
  <cp:revision>12</cp:revision>
  <dcterms:created xsi:type="dcterms:W3CDTF">2022-10-07T10:42:00Z</dcterms:created>
  <dcterms:modified xsi:type="dcterms:W3CDTF">2022-10-14T10:32:52Z</dcterms:modified>
</cp:coreProperties>
</file>