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5" r:id="rId4"/>
    <p:sldId id="264" r:id="rId5"/>
    <p:sldId id="263" r:id="rId6"/>
    <p:sldId id="262" r:id="rId7"/>
    <p:sldId id="261" r:id="rId8"/>
    <p:sldId id="260" r:id="rId9"/>
    <p:sldId id="266" r:id="rId10"/>
    <p:sldId id="272" r:id="rId11"/>
    <p:sldId id="271" r:id="rId12"/>
    <p:sldId id="270" r:id="rId13"/>
    <p:sldId id="269" r:id="rId14"/>
    <p:sldId id="268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83F8-F398-4D1B-A22F-7D49ADD6C251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F67A-E126-4C80-BC61-78229C04C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1698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83F8-F398-4D1B-A22F-7D49ADD6C251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F67A-E126-4C80-BC61-78229C04C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05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83F8-F398-4D1B-A22F-7D49ADD6C251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F67A-E126-4C80-BC61-78229C04C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117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83F8-F398-4D1B-A22F-7D49ADD6C251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F67A-E126-4C80-BC61-78229C04C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71949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83F8-F398-4D1B-A22F-7D49ADD6C251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F67A-E126-4C80-BC61-78229C04C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5214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83F8-F398-4D1B-A22F-7D49ADD6C251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F67A-E126-4C80-BC61-78229C04C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56878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83F8-F398-4D1B-A22F-7D49ADD6C251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F67A-E126-4C80-BC61-78229C04C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71038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83F8-F398-4D1B-A22F-7D49ADD6C251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F67A-E126-4C80-BC61-78229C04C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34778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83F8-F398-4D1B-A22F-7D49ADD6C251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F67A-E126-4C80-BC61-78229C04C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3535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83F8-F398-4D1B-A22F-7D49ADD6C251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F67A-E126-4C80-BC61-78229C04C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2016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83F8-F398-4D1B-A22F-7D49ADD6C251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F67A-E126-4C80-BC61-78229C04C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55582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883F8-F398-4D1B-A22F-7D49ADD6C251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EF67A-E126-4C80-BC61-78229C04C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50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387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Портфолио педагога муниципального бюджетного дошкольного образовательного учреждения «Детский сад № 104»    «Пчёлка»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978" y="1673311"/>
            <a:ext cx="3006351" cy="3711923"/>
          </a:xfrm>
          <a:prstGeom prst="rect">
            <a:avLst/>
          </a:prstGeom>
          <a:effectLst>
            <a:reflection endPos="0" dist="50800" dir="5400000" sy="-100000" algn="bl" rotWithShape="0"/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3695797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Благодарности от родителей</a:t>
            </a:r>
            <a:endParaRPr lang="ru-RU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234" y="1325563"/>
            <a:ext cx="3620732" cy="5152030"/>
          </a:xfrm>
          <a:prstGeom prst="rect">
            <a:avLst/>
          </a:prstGeom>
          <a:effectLst>
            <a:reflection stA="45000" endPos="7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200" y="1325563"/>
            <a:ext cx="3630273" cy="5152030"/>
          </a:xfrm>
          <a:prstGeom prst="rect">
            <a:avLst/>
          </a:prstGeom>
          <a:effectLst>
            <a:reflection stA="45000" endPos="7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946152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838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790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414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145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149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41194"/>
            <a:ext cx="12192000" cy="6516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ФИО: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Стогова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Ирина Владимировна 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Дата рождения: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25 марта 1982 год 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Образование: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высшее педагогическое, Рязанский государственный университет имени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С.А.Есенина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Квалификация: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«Организатор – методист дошкольного образования»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Специальность: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«Педагогика и методика дошкольного образования»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Место работы: 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МБДОУ «Детский сад №104»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Стаж работы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в должности воспитатель в данном учреждении 17 лет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Квалификационная категория: </a:t>
            </a:r>
            <a:r>
              <a:rPr lang="ru-RU" sz="3600" dirty="0" smtClean="0">
                <a:latin typeface="Monotype Corsiva" panose="03010101010201010101" pitchFamily="66" charset="0"/>
              </a:rPr>
              <a:t>высшая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574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597" y="39213"/>
            <a:ext cx="10515600" cy="1325563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Моя профессия – воспитатель </a:t>
            </a:r>
            <a:endParaRPr lang="ru-RU" sz="4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877" y="1201003"/>
            <a:ext cx="11614245" cy="53772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Воспитатель - это первый, после мамы, учитель, который встречается детям на их жизненном пути. Воспитатели - люди, которые в душе всегда остаются детьми. Иначе дети не примут, не пустят их в свой мир. Самое главное в нашей профессии - любить детей, любить просто так, ни за что, отдавать им своё сердце. Для меня моя профессия - это возможность постоянно находиться в мире детства, в мире сказки и фантазии. Особо осознаёшь значимость профессии воспитателя, когда видишь распахнутые навстречу глаза детей; глаза, жадно ловящие каждое моё слово, мой взгляд и жест; глаза, готовые вместить в себя мир. Глядя в эти детские глаза, понимаешь, что ты нужна им, что ты для них целая вселенная, что именно ты закладываешь ростки будущих характеров, поддерживаешь их своей любовью, отдаёшь тепло своего сердца.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46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18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Сведения об образовании </a:t>
            </a:r>
            <a:endParaRPr lang="ru-RU" sz="6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91069" y="1433015"/>
            <a:ext cx="5404513" cy="51179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2012 год в городе Рязань окончила федеральное государственное бюджетное образовательное учреждение высшего профессионального образования «Рязанский государственный университет имени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</a:rPr>
              <a:t>С.А.Есенина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Диплом КБ №73330 от 23.06.2012 года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474648" y="949053"/>
            <a:ext cx="4327704" cy="6085833"/>
          </a:xfrm>
          <a:prstGeom prst="rect">
            <a:avLst/>
          </a:prstGeom>
          <a:effectLst>
            <a:glow rad="342900">
              <a:schemeClr val="accent5">
                <a:alpha val="23000"/>
              </a:schemeClr>
            </a:glow>
            <a:reflection blurRad="50800" stA="50000" endPos="27000" dist="63500" dir="5400000" sy="-100000" algn="bl" rotWithShape="0"/>
          </a:effectLst>
          <a:scene3d>
            <a:camera prst="perspectiveRelaxedModerately"/>
            <a:lightRig rig="three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3425298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Курсы повышения квалификации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848" y="1783080"/>
            <a:ext cx="4061996" cy="599863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Октябрь 2007- апрель 2008 «Коррекционно-развивающая работа с детьми дошкольного возраста» №562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Сентябрь 2012- октябрь 2012 «Повышение компьютерной грамотности» №48-12Н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Сентябрь 2013- ноябрь 2013 «Содержание и организация инновационной деятельности воспитателя ДОУ» №6671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264242" y="3543788"/>
            <a:ext cx="2685221" cy="3717998"/>
          </a:xfrm>
          <a:prstGeom prst="rect">
            <a:avLst/>
          </a:prstGeom>
          <a:effectLst>
            <a:glow rad="190500"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826140" y="657361"/>
            <a:ext cx="2638134" cy="3734187"/>
          </a:xfrm>
          <a:prstGeom prst="rect">
            <a:avLst/>
          </a:prstGeom>
          <a:effectLst>
            <a:glow rad="215900">
              <a:schemeClr val="accent1">
                <a:alpha val="40000"/>
              </a:schemeClr>
            </a:glow>
            <a:outerShdw blurRad="50800" dist="50800" dir="5400000" sx="39000" sy="39000" algn="ctr" rotWithShape="0">
              <a:srgbClr val="000000">
                <a:alpha val="98000"/>
              </a:srgbClr>
            </a:outerShdw>
            <a:softEdge rad="127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77381" y="670597"/>
            <a:ext cx="2637236" cy="3708614"/>
          </a:xfrm>
          <a:prstGeom prst="rect">
            <a:avLst/>
          </a:prstGeom>
          <a:effectLst>
            <a:glow rad="228600">
              <a:schemeClr val="accent1">
                <a:alpha val="40000"/>
              </a:schemeClr>
            </a:glow>
            <a:outerShdw blurRad="50800" dist="50800" dir="5400000" sx="4000" sy="4000" algn="ctr" rotWithShape="0">
              <a:srgbClr val="000000">
                <a:alpha val="43137"/>
              </a:srgbClr>
            </a:outerShdw>
            <a:reflection endPos="0" dist="508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497769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49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Награды и поощрения </a:t>
            </a: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 успехи </a:t>
            </a:r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в профессиональной</a:t>
            </a:r>
            <a:b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деятельности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17603" y="1818769"/>
            <a:ext cx="2688088" cy="375567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reflection stA="45000" endPos="23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250" y="1815511"/>
            <a:ext cx="2752943" cy="374927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reflection stA="45000" endPos="26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83" y="1802171"/>
            <a:ext cx="2801261" cy="377227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>
                <a:alpha val="99000"/>
              </a:srgbClr>
            </a:outerShdw>
            <a:reflection stA="93000" endPos="2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187" y="1811821"/>
            <a:ext cx="2616653" cy="375296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reflection stA="45000" endPos="23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425218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501" y="504967"/>
            <a:ext cx="10515600" cy="1523671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Профессиональные конкурсы </a:t>
            </a: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742" y="187656"/>
            <a:ext cx="2208946" cy="31185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  <a:bevelB w="139700" h="139700" prst="divo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124" y="187655"/>
            <a:ext cx="2182959" cy="31185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  <a:bevelB w="139700" h="139700" prst="divo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837" y="3499532"/>
            <a:ext cx="2191622" cy="31185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  <a:bevelB w="139700" h="139700" prst="divo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78169" y="1804563"/>
            <a:ext cx="2205023" cy="3248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  <a:bevelB w="139700" h="139700" prst="divo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5902" y="3498579"/>
            <a:ext cx="2172736" cy="31204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  <a:bevelB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707797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666" y="1467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Участие в городских акциях </a:t>
            </a:r>
            <a:endParaRPr lang="ru-RU" sz="6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6252" y="1704384"/>
            <a:ext cx="3041907" cy="4351338"/>
          </a:xfrm>
          <a:prstGeom prst="rect">
            <a:avLst/>
          </a:prstGeom>
          <a:effectLst>
            <a:reflection blurRad="76200" stA="96000" endPos="11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945" y="1704384"/>
            <a:ext cx="3070110" cy="4351338"/>
          </a:xfrm>
          <a:prstGeom prst="rect">
            <a:avLst/>
          </a:prstGeom>
          <a:effectLst>
            <a:reflection blurRad="76200" stA="45000" endPos="8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147" y="1704384"/>
            <a:ext cx="3074140" cy="4351338"/>
          </a:xfrm>
          <a:prstGeom prst="rect">
            <a:avLst/>
          </a:prstGeom>
          <a:effectLst>
            <a:reflection blurRad="114300" stA="74000" endPos="1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83325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13311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rgbClr val="FF0000"/>
                </a:solidFill>
                <a:latin typeface="Monotype Corsiva" panose="03010101010201010101" pitchFamily="66" charset="0"/>
              </a:rPr>
              <a:t>Участие детей в конкурсах, </a:t>
            </a:r>
            <a:r>
              <a:rPr lang="ru-RU" sz="4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выставках, фестивалях</a:t>
            </a:r>
            <a:endParaRPr lang="ru-RU" sz="4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0" y="795894"/>
            <a:ext cx="2387444" cy="33837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388" y="1591789"/>
            <a:ext cx="2359246" cy="33837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959" y="3417645"/>
            <a:ext cx="2376594" cy="33951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7878" y="795894"/>
            <a:ext cx="2529546" cy="33727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4391" y="3434410"/>
            <a:ext cx="2095840" cy="33783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699360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336</Words>
  <Application>Microsoft Office PowerPoint</Application>
  <PresentationFormat>Широкоэкранный</PresentationFormat>
  <Paragraphs>23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Monotype Corsiva</vt:lpstr>
      <vt:lpstr>Тема Office</vt:lpstr>
      <vt:lpstr>Портфолио педагога муниципального бюджетного дошкольного образовательного учреждения «Детский сад № 104»    «Пчёлка»</vt:lpstr>
      <vt:lpstr>Презентация PowerPoint</vt:lpstr>
      <vt:lpstr>Моя профессия – воспитатель </vt:lpstr>
      <vt:lpstr>Сведения об образовании </vt:lpstr>
      <vt:lpstr>Курсы повышения квалификации</vt:lpstr>
      <vt:lpstr>Награды и поощрения за успехи в профессиональной деятельности</vt:lpstr>
      <vt:lpstr>Профессиональные конкурсы </vt:lpstr>
      <vt:lpstr>Участие в городских акциях </vt:lpstr>
      <vt:lpstr>Участие детей в конкурсах, выставках, фестивалях</vt:lpstr>
      <vt:lpstr>Благодарности от родителей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</dc:title>
  <dc:creator>марина нагейкина</dc:creator>
  <cp:lastModifiedBy>марина нагейкина</cp:lastModifiedBy>
  <cp:revision>16</cp:revision>
  <dcterms:created xsi:type="dcterms:W3CDTF">2023-11-16T15:46:48Z</dcterms:created>
  <dcterms:modified xsi:type="dcterms:W3CDTF">2023-11-18T16:42:09Z</dcterms:modified>
</cp:coreProperties>
</file>